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F4143-885D-46F8-8B25-B407B54F7BF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AAA4B-EC5E-476C-AFBB-27C8B9269C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share/p/emiTvnENgEFkcuBG/?mibextid=WC7F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100051045017445/posts/89019081602574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100051045017445/posts/941446357566856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688823"/>
          </a:xfrm>
        </p:spPr>
        <p:txBody>
          <a:bodyPr>
            <a:norm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930883" cy="64807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асқармасының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пунктінің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8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Өркен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бөбекжайында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консультациялық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пункт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жоспарына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жүргізіліп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Осы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танысайық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Төменде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көрсетілгендей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бөбекжайға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бөбекжайды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таныстырдық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бөбекжайға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бейімделуін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талқыладық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https://www.facebook.com/share/p/emiTvnENgEFkcuBG/?mibextid=WC7FNe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884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4289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4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 ПУНКТ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КМҚК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-шара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көпшілекке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https://www.facebook.com/100051045017445/posts/890190816025744/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5989"/>
            <a:ext cx="396043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35989"/>
            <a:ext cx="4234128" cy="387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5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 ПУНКТ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КМҚК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-шара"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сөйлесеміз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"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Молдахметова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Меруерт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Маликовнаның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уайымсыз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сенімділікпен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https://www.facebook.com/100051045017445/posts/941446357566856/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348878"/>
            <a:ext cx="6912768" cy="42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8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586583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«Өркен бөбекжайы»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 сияқты «Өркен» бөбекжайында консультациялық пункттер жұмыс істейтін педагогтармен, психологтармен және басқа да мамандармен тұрақты қарым-қатынас жасау мүмкіндігі жоқ ата-аналарға психологиялық-педагогикалық көмек көрсетуге, сондай-ақ балалардың үйлесімді дамуына жәрдемдесуге арналған.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өкілдерге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4400" dirty="0"/>
          </a:p>
          <a:p>
            <a:pPr marL="45720" indent="0" algn="ctr">
              <a:buNone/>
            </a:pPr>
            <a:endParaRPr lang="ru-RU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3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36068"/>
              </p:ext>
            </p:extLst>
          </p:nvPr>
        </p:nvGraphicFramePr>
        <p:xfrm>
          <a:off x="20701" y="0"/>
          <a:ext cx="91232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6914641" imgH="9325498" progId="Word.Document.12">
                  <p:embed/>
                </p:oleObj>
              </mc:Choice>
              <mc:Fallback>
                <p:oleObj name="Документ" r:id="rId3" imgW="6914641" imgH="9325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01" y="0"/>
                        <a:ext cx="91232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59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83280"/>
              </p:ext>
            </p:extLst>
          </p:nvPr>
        </p:nvGraphicFramePr>
        <p:xfrm>
          <a:off x="1475656" y="260648"/>
          <a:ext cx="6819900" cy="575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819249" imgH="5757622" progId="Word.Document.8">
                  <p:embed/>
                </p:oleObj>
              </mc:Choice>
              <mc:Fallback>
                <p:oleObj name="Document" r:id="rId3" imgW="6819249" imgH="575762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60648"/>
                        <a:ext cx="6819900" cy="575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81440"/>
              </p:ext>
            </p:extLst>
          </p:nvPr>
        </p:nvGraphicFramePr>
        <p:xfrm>
          <a:off x="70992" y="17026"/>
          <a:ext cx="9073008" cy="679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окумент" r:id="rId3" imgW="6819249" imgH="9333057" progId="Word.Document.12">
                  <p:embed/>
                </p:oleObj>
              </mc:Choice>
              <mc:Fallback>
                <p:oleObj name="Документ" r:id="rId3" imgW="6819249" imgH="9333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92" y="17026"/>
                        <a:ext cx="9073008" cy="679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6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13309"/>
              </p:ext>
            </p:extLst>
          </p:nvPr>
        </p:nvGraphicFramePr>
        <p:xfrm>
          <a:off x="0" y="0"/>
          <a:ext cx="9108504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окумент" r:id="rId3" imgW="7085986" imgH="9448950" progId="Word.Document.12">
                  <p:embed/>
                </p:oleObj>
              </mc:Choice>
              <mc:Fallback>
                <p:oleObj name="Документ" r:id="rId3" imgW="7085986" imgH="9448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08504" cy="681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0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01879"/>
              </p:ext>
            </p:extLst>
          </p:nvPr>
        </p:nvGraphicFramePr>
        <p:xfrm>
          <a:off x="0" y="-16664"/>
          <a:ext cx="9144000" cy="687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Документ" r:id="rId3" imgW="6263817" imgH="5656845" progId="Word.Document.12">
                  <p:embed/>
                </p:oleObj>
              </mc:Choice>
              <mc:Fallback>
                <p:oleObj name="Документ" r:id="rId3" imgW="6263817" imgH="5656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6664"/>
                        <a:ext cx="9144000" cy="6874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29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96876"/>
              </p:ext>
            </p:extLst>
          </p:nvPr>
        </p:nvGraphicFramePr>
        <p:xfrm>
          <a:off x="323528" y="116632"/>
          <a:ext cx="871296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Документ" r:id="rId3" imgW="9555127" imgH="5780379" progId="Word.Document.12">
                  <p:embed/>
                </p:oleObj>
              </mc:Choice>
              <mc:Fallback>
                <p:oleObj name="Документ" r:id="rId3" imgW="9555127" imgH="5780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16632"/>
                        <a:ext cx="8712968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43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603448"/>
            <a:ext cx="8892480" cy="667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405" fontAlgn="base">
              <a:lnSpc>
                <a:spcPct val="115000"/>
              </a:lnSpc>
              <a:spcAft>
                <a:spcPts val="0"/>
              </a:spcAft>
            </a:pPr>
            <a:endParaRPr lang="kk-KZ" b="1" i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446405" fontAlgn="base">
              <a:lnSpc>
                <a:spcPct val="115000"/>
              </a:lnSpc>
              <a:spcAft>
                <a:spcPts val="0"/>
              </a:spcAft>
            </a:pPr>
            <a:endParaRPr lang="kk-KZ" b="1" i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446405" fontAlgn="base">
              <a:lnSpc>
                <a:spcPct val="115000"/>
              </a:lnSpc>
              <a:spcAft>
                <a:spcPts val="0"/>
              </a:spcAft>
            </a:pPr>
            <a:r>
              <a:rPr lang="kk-KZ" sz="16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Консультациялық пункт қызметінің мақсаттары мен міндеттері</a:t>
            </a:r>
            <a:endParaRPr lang="ru-RU" sz="1600" b="1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Ата-аналарға (заңды өкілдерге) арналған  консультациялық пункттің жұмысы білім беру саласындағы мемлекеттік саясат қағидаттарын іске асыруға, мектеп  жасына дейінгі  балаларды үйде тәрбиелеп отырған отбасыларға көмек көрсетуді қамтамасыз етуге бағытталған.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Мақсаты:мектеп жасына дейінгі  балаларды үйде тәрбиелеп отырған отбасыларға консультациялық және әдістемелік көмек көрсету.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449580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міндеттері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:</a:t>
            </a:r>
            <a:endParaRPr lang="ru-RU" sz="1600" b="1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мектеп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жасына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дейінгі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баланың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жан-жақты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дамуы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мәселелері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бойынша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атааналарға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заңды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өкілдерге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әдістемелік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көмек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көрсету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мектеп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жасына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дейінгі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балаларды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әлеуметтендіруге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ықпал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;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ата-аналарға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заңды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өкілдерге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бір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жастан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бастап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бірінші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сыныпқа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қабылданғанға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дейін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балаларды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тәрбиелеу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оқыту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мәселелері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бойынша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консультациялық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көмек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көрсету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; 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ата-аналарға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заңды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өкілдерге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диагностикалық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көмек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көрсету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мектеп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жасына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балалардың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дамуындағы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мәселелерді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 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анықтау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диагностикалау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мектеп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жасына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дейінгі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балалардың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дене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бітімі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психологиялық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әлеуметтік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дамуындағы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әртүрлі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ауытқулардың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алдын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алу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мектеп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жасына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дейінгі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балаларды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үйде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тәрбиелеп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отырған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ата-аналарға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заңды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өкілдерге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ақпараттық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қолдау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көрсету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тәрбиеленушінің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толыққанды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дамуын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қамтамасыз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ету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үшін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отбасымен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тығыз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ынтымақтастық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 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орнатуболып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табылады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50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97839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Балбұлақ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бөбекжайында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консультациялық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пункт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жоспарына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жүргізіліп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Осы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жылындаға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танысайық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Төменде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көрсетілгендей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бөбекжайға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бөбекжайды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таныстырдық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бөбекжайға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бейімделуін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талқыладық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239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218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Воздушный поток</vt:lpstr>
      <vt:lpstr>Microsoft Word Document</vt:lpstr>
      <vt:lpstr>Microsoft Word 97 - 2003 Document</vt:lpstr>
      <vt:lpstr>«Ұлытау облысы білім басқармасының Ұлытау ауданының Білім бөлімінің» «Өркен» бөбекжайы» коммуналдық мемлекеттік қазыналық кәсіпорны     Консультациялық пунктінің  2023-2024 оқу жылына арналған жұмыс жоспары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«Ұлытау облысы білім басқармасының Ұлытау ауданының Білім бөлімінің» «Өркен» бөбекжайы» коммуналдық мемлекеттік қазыналық кәсіпорны     Консультациялық пунктінің  2023-2024 оқу жылына арналған жұмыс жоспары </dc:title>
  <dc:creator>Acer</dc:creator>
  <cp:lastModifiedBy>Acer</cp:lastModifiedBy>
  <cp:revision>7</cp:revision>
  <dcterms:created xsi:type="dcterms:W3CDTF">2024-03-19T07:01:41Z</dcterms:created>
  <dcterms:modified xsi:type="dcterms:W3CDTF">2024-03-19T08:18:59Z</dcterms:modified>
</cp:coreProperties>
</file>